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ITMAYO"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2F6F4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108960" y="63550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development activity, in plain English.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ITMAYO_INVESTOR"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2F6F4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108960" y="63550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development activity, in plain English.</a:t>
            </a:r>
            <a:endParaRPr lang="en-US" sz="9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40080" y="1024128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summary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Fictional demo · Week of 14–18 Jul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788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plain tone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3566160"/>
            <a:ext cx="108813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Checkout reached production on 16 July; billing and accessibility fixes were merged, while two workstreams remain in progress.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state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Stripe checkout: a successful production deployment was recorded on 16 July.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Billing and plan selector: the annual-plan total correction and the plan-selector accessibility changes were merged on 15 and 16 July; no deployment evidence was observed for them.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Onboarding and team invites: onboarding has an open pull request from 14 July, and team-invite commits remain outside the default branch as of 17 July.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Maintenance: dependency and test updates reached the default branch without release or deployment evidence.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Risks, blockers and missing evidence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preview deployment for onboarding failed on 17 July, so that work remains in progress.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evidence does not record why the annual-plan total was wrong; that context would have to come from the owner.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Owner-provided context: review the mobile settings layout before the next release and confirm annual-plan totals in the next billing review.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Gitmayo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Gitmayo: Fictional demo · Week of 14–18 Jul</dc:title>
  <dc:subject>PptxGenJS Presentation</dc:subject>
  <dc:creator>Gitmayo</dc:creator>
  <cp:lastModifiedBy>Gitmayo</cp:lastModifiedBy>
  <cp:revision>1</cp:revision>
  <dcterms:created xsi:type="dcterms:W3CDTF">2026-10-23T00:34:33Z</dcterms:created>
  <dcterms:modified xsi:type="dcterms:W3CDTF">2026-10-23T00:34:33Z</dcterms:modified>
</cp:coreProperties>
</file>