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_INVESTOR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80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summary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Fictional demo · Week of 14–18 Jul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788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cofounder tone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3566160"/>
            <a:ext cx="108813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Checkout deployed successfully on 16 July; billing merged, with onboarding and team invites still moving.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and work in progress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Stripe checkout: a successful production deployment was recorded on 16 July.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Billing: the annual-plan total correction was merged on 15 July; no deployment evidence was observed for it.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selector: validation and keyboard focus changes were merged on 16 July.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Onboarding: an open pull request from 14 July, not yet merged.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invites: commits outside the default branch, last recorded on 17 July.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Maintenance: dependency and test updates landed on the default branch without release evidence.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and handoffs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onboarding preview deployment failed on 17 July and needs another attempt.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Owner-provided context: review the mobile settings layout before the next release.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Owner-provided context: confirm annual-plan totals in the next billing review.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Gitmayo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Gitmayo: Fictional demo · Week of 14–18 Jul</dc:title>
  <dc:subject>PptxGenJS Presentation</dc:subject>
  <dc:creator>Gitmayo</dc:creator>
  <cp:lastModifiedBy>Gitmayo</cp:lastModifiedBy>
  <cp:revision>1</cp:revision>
  <dcterms:created xsi:type="dcterms:W3CDTF">2026-10-23T00:32:20Z</dcterms:created>
  <dcterms:modified xsi:type="dcterms:W3CDTF">2026-10-23T00:32:20Z</dcterms:modified>
</cp:coreProperties>
</file>