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notesMasterIdLst>
    <p:notesMasterId r:id="rId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ITMAYO">
    <p:bg>
      <p:bgPr>
        <a:solidFill>
          <a:srgbClr val="FAF8F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3152"/>
          </a:xfrm>
          <a:prstGeom prst="rect">
            <a:avLst/>
          </a:prstGeom>
          <a:solidFill>
            <a:srgbClr val="2F6F4E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635508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6F67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Gitmayo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3108960" y="6355080"/>
            <a:ext cx="6858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A92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development activity, in plain English.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30000" y="63550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9A9284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ITMAYO_INVESTOR">
    <p:bg>
      <p:bgPr>
        <a:solidFill>
          <a:srgbClr val="FAF8F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3152"/>
          </a:xfrm>
          <a:prstGeom prst="rect">
            <a:avLst/>
          </a:prstGeom>
          <a:solidFill>
            <a:srgbClr val="2F6F4E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635508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6F67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Gitmayo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3108960" y="6355080"/>
            <a:ext cx="6858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A92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development activity, in plain English.</a:t>
            </a:r>
            <a:endParaRPr lang="en-US" sz="900" dirty="0"/>
          </a:p>
        </p:txBody>
      </p:sp>
      <p:sp>
        <p:nvSpPr>
          <p:cNvPr id="5" name="Text 3"/>
          <p:cNvSpPr/>
          <p:nvPr>
            <p:ph idx="103" type="title" hasCustomPrompt="1"/>
          </p:nvPr>
        </p:nvSpPr>
        <p:spPr>
          <a:xfrm>
            <a:off x="640080" y="411480"/>
            <a:ext cx="10972800" cy="5486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600" b="1" dirty="0">
                <a:solidFill>
                  <a:srgbClr val="221E18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algn="l" indent="0" marL="0">
              <a:buNone/>
            </a:pPr>
            <a:endParaRPr lang="en-US" sz="2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30000" y="63550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9A9284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30000" y="63550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9A9284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3"/>
          <p:cNvSpPr/>
          <p:nvPr>
            <p:ph idx="103" type="title" hasCustomPrompt="1"/>
          </p:nvPr>
        </p:nvSpPr>
        <p:spPr>
          <a:xfrm>
            <a:off x="640080" y="411480"/>
            <a:ext cx="10972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221E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Built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640080" y="932688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F67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Investor or board report · Product update · Fictional demo · 12–18 October 2026</a:t>
            </a:r>
            <a:endParaRPr lang="en-US" sz="1100" dirty="0"/>
          </a:p>
        </p:txBody>
      </p:sp>
      <p:sp>
        <p:nvSpPr>
          <p:cNvPr id="4" name="Shape 2"/>
          <p:cNvSpPr/>
          <p:nvPr/>
        </p:nvSpPr>
        <p:spPr>
          <a:xfrm>
            <a:off x="640080" y="1737360"/>
            <a:ext cx="10881360" cy="1170432"/>
          </a:xfrm>
          <a:prstGeom prst="roundRect">
            <a:avLst>
              <a:gd name="adj" fmla="val 4688"/>
            </a:avLst>
          </a:prstGeom>
          <a:solidFill>
            <a:srgbClr val="FFFDF9"/>
          </a:solidFill>
          <a:ln w="9525">
            <a:solidFill>
              <a:srgbClr val="E8E1D4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77240" y="1783080"/>
            <a:ext cx="10607040" cy="107899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221E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Report export retry</a:t>
            </a:r>
            <a:endParaRPr lang="en-US" sz="1300" dirty="0"/>
          </a:p>
          <a:p>
            <a:pPr indent="0" marL="0">
              <a:buNone/>
            </a:pPr>
            <a:r>
              <a:rPr lang="en-US" sz="1200" dirty="0">
                <a:solidFill>
                  <a:srgbClr val="221E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retry flow was merged. Previously, report owners had to restart preparation after an interrupted export. The change is intended to preserve their draft so they can finish preparing a board update. Customer availability is not established by the merge.</a:t>
            </a:r>
            <a:endParaRPr lang="en-US" sz="1300" dirty="0"/>
          </a:p>
          <a:p>
            <a:pPr indent="0" marL="0">
              <a:buNone/>
            </a:pPr>
            <a:endParaRPr lang="en-US" sz="1300" dirty="0"/>
          </a:p>
          <a:p>
            <a:pPr indent="0" marL="0">
              <a:buNone/>
            </a:pPr>
            <a:r>
              <a:rPr lang="en-US" sz="1200" dirty="0">
                <a:solidFill>
                  <a:srgbClr val="221E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Measurement: Not measured in the supplied evidence. No product or business outcome is established for this change.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30000" y="63550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9A9284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3"/>
          <p:cNvSpPr/>
          <p:nvPr>
            <p:ph idx="103" type="title" hasCustomPrompt="1"/>
          </p:nvPr>
        </p:nvSpPr>
        <p:spPr>
          <a:xfrm>
            <a:off x="640080" y="411480"/>
            <a:ext cx="10972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221E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Fixed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640080" y="932688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F67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Product update · Fictional demo · 12–18 October 2026</a:t>
            </a:r>
            <a:endParaRPr lang="en-US" sz="1100" dirty="0"/>
          </a:p>
        </p:txBody>
      </p:sp>
      <p:sp>
        <p:nvSpPr>
          <p:cNvPr id="4" name="Shape 2"/>
          <p:cNvSpPr/>
          <p:nvPr/>
        </p:nvSpPr>
        <p:spPr>
          <a:xfrm>
            <a:off x="640080" y="1737360"/>
            <a:ext cx="10881360" cy="1170432"/>
          </a:xfrm>
          <a:prstGeom prst="roundRect">
            <a:avLst>
              <a:gd name="adj" fmla="val 4688"/>
            </a:avLst>
          </a:prstGeom>
          <a:solidFill>
            <a:srgbClr val="FFFDF9"/>
          </a:solidFill>
          <a:ln w="9525">
            <a:solidFill>
              <a:srgbClr val="E8E1D4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77240" y="1783080"/>
            <a:ext cx="10607040" cy="107899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221E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Board attachments</a:t>
            </a:r>
            <a:endParaRPr lang="en-US" sz="1300" dirty="0"/>
          </a:p>
          <a:p>
            <a:pPr indent="0" marL="0">
              <a:buNone/>
            </a:pPr>
            <a:r>
              <a:rPr lang="en-US" sz="1200" dirty="0">
                <a:solidFill>
                  <a:srgbClr val="221E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correction for missing report attachments was merged. It is intended to retain the selected report when an owner prepares a board pack. Release and production availability are not confirmed.</a:t>
            </a:r>
            <a:endParaRPr lang="en-US" sz="1300" dirty="0"/>
          </a:p>
          <a:p>
            <a:pPr indent="0" marL="0">
              <a:buNone/>
            </a:pPr>
            <a:endParaRPr lang="en-US" sz="1300" dirty="0"/>
          </a:p>
          <a:p>
            <a:pPr indent="0" marL="0">
              <a:buNone/>
            </a:pPr>
            <a:r>
              <a:rPr lang="en-US" sz="1200" dirty="0">
                <a:solidFill>
                  <a:srgbClr val="221E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Measurement: Not measured in the supplied evidence. No product or business outcome is established for this change.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640080" y="5669280"/>
            <a:ext cx="10881360" cy="457200"/>
          </a:xfrm>
          <a:prstGeom prst="rect">
            <a:avLst/>
          </a:prstGeom>
          <a:solidFill>
            <a:srgbClr val="E7F0EA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2F6F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example and its evidence are fictional. Intended benefits are not measured outcomes. all claims come from github data gathered from 2026-10-12T00:00:00.000Z to 2026-10-19T00:00:00.000Z (end exclusive).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30000" y="63550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9A9284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Office Theme</vt:lpstr>
      <vt:lpstr>Slide 1</vt:lpstr>
      <vt:lpstr>Slide 2</vt:lpstr>
    </vt:vector>
  </TitlesOfParts>
  <Company>Gitmayo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Gitmayo: Fictional demo · 12–18 October 2026</dc:title>
  <dc:subject>PptxGenJS Presentation</dc:subject>
  <dc:creator>Gitmayo</dc:creator>
  <cp:lastModifiedBy>Gitmayo</cp:lastModifiedBy>
  <cp:revision>1</cp:revision>
  <dcterms:created xsi:type="dcterms:W3CDTF">2026-10-23T00:33:10Z</dcterms:created>
  <dcterms:modified xsi:type="dcterms:W3CDTF">2026-10-23T00:33:10Z</dcterms:modified>
</cp:coreProperties>
</file>