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ITMAYO">
    <p:bg>
      <p:bgPr>
        <a:solidFill>
          <a:srgbClr val="FA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2F6F4E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F67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Gitmayo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108960" y="635508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2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shipped this week, in plain English.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Gitmayo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2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summary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 of 7–11 Jul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58368" y="2788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F67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plain tone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3566160"/>
            <a:ext cx="108813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quieter week — mostly small fixes and housekeeping.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Fixed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88136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Corrected a typo on the pricing page.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Heads-up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88136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Nothing major shipped this week; the work went into the onboarding rework that's still in progress.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Gitmayo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Gitmayo — Week of 7–11 Jul</dc:title>
  <dc:subject>PptxGenJS Presentation</dc:subject>
  <dc:creator>Gitmayo</dc:creator>
  <cp:lastModifiedBy>Gitmayo</cp:lastModifiedBy>
  <cp:revision>1</cp:revision>
  <dcterms:created xsi:type="dcterms:W3CDTF">2026-07-29T10:38:43Z</dcterms:created>
  <dcterms:modified xsi:type="dcterms:W3CDTF">2026-07-29T10:38:43Z</dcterms:modified>
</cp:coreProperties>
</file>