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notesMasterIdLst>
    <p:notesMasterId r:id="rId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ITMAYO">
    <p:bg>
      <p:bgPr>
        <a:solidFill>
          <a:srgbClr val="FAF8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73152"/>
          </a:xfrm>
          <a:prstGeom prst="rect">
            <a:avLst/>
          </a:prstGeom>
          <a:solidFill>
            <a:srgbClr val="2F6F4E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63550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F67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Gitmayo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3108960" y="6355080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928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you shipped this week, in plain English.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355080"/>
            <a:ext cx="54864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9284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355080"/>
            <a:ext cx="54864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9284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008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F6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Gitmayo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640080" y="1024128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28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Weekly summary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201168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21E1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Week of 30 Jun–4 Jul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58368" y="2788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F67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cofounder tone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40080" y="3566160"/>
            <a:ext cx="1088136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800" dirty="0">
                <a:solidFill>
                  <a:srgbClr val="221E1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behind-the-scenes week — reworking internal code, nothing user-facing yet.</a:t>
            </a:r>
            <a:endParaRPr lang="en-US" sz="1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355080"/>
            <a:ext cx="54864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9284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00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F6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progress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640080" y="1554480"/>
            <a:ext cx="1088136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0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21E1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Reworked how the app is organised internally to make future features easier to build. No change customers will see yet.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355080"/>
            <a:ext cx="54864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9284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Slide 1</vt:lpstr>
      <vt:lpstr>Slide 2</vt:lpstr>
    </vt:vector>
  </TitlesOfParts>
  <Company>Gitmayo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Gitmayo — Week of 30 Jun–4 Jul</dc:title>
  <dc:subject>PptxGenJS Presentation</dc:subject>
  <dc:creator>Gitmayo</dc:creator>
  <cp:lastModifiedBy>Gitmayo</cp:lastModifiedBy>
  <cp:revision>1</cp:revision>
  <dcterms:created xsi:type="dcterms:W3CDTF">2026-07-29T10:42:16Z</dcterms:created>
  <dcterms:modified xsi:type="dcterms:W3CDTF">2026-07-29T10:42:16Z</dcterms:modified>
</cp:coreProperties>
</file>