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ITMAYO">
    <p:bg>
      <p:bgPr>
        <a:solidFill>
          <a:srgbClr val="FA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3152"/>
          </a:xfrm>
          <a:prstGeom prst="rect">
            <a:avLst/>
          </a:prstGeom>
          <a:solidFill>
            <a:srgbClr val="2F6F4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F67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Gitmayo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108960" y="6355080"/>
            <a:ext cx="6858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92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development activity, in plain English.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ITMAYO_INVESTOR">
    <p:bg>
      <p:bgPr>
        <a:solidFill>
          <a:srgbClr val="FA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3152"/>
          </a:xfrm>
          <a:prstGeom prst="rect">
            <a:avLst/>
          </a:prstGeom>
          <a:solidFill>
            <a:srgbClr val="2F6F4E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63550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F67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Gitmayo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108960" y="6355080"/>
            <a:ext cx="6858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92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development activity, in plain English.</a:t>
            </a:r>
            <a:endParaRPr lang="en-US" sz="900" dirty="0"/>
          </a:p>
        </p:txBody>
      </p:sp>
      <p:sp>
        <p:nvSpPr>
          <p:cNvPr id="5" name="Text 3"/>
          <p:cNvSpPr/>
          <p:nvPr>
            <p:ph idx="103" type="title" hasCustomPrompt="1"/>
          </p:nvPr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rgbClr val="221E1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F6F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Gitmayo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40080" y="1024128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92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Weekly summary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Fictional demo · Week of 14–18 Jul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58368" y="27889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6F67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 tone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0080" y="3566160"/>
            <a:ext cx="1088136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Checkout reached production on 16 July; billing and accessibility fixes were merged, while onboarding and team invites remain in progress.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F6F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Deployed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640080" y="1554480"/>
            <a:ext cx="1088136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Stripe checkout: a successful production deployment of the payment flow was recorded on 16 July, after the checkout change was merged on 15 July.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F6F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Merged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640080" y="1554480"/>
            <a:ext cx="1088136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Annual billing: a correction to annual-plan totals was merged on 15 July. The evidence does not record what caused the wrong total.</a:t>
            </a:r>
            <a:endParaRPr lang="en-US" sz="1600" dirty="0"/>
          </a:p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Plan selector: clearer validation and keyboard focus states for the plan selector were merged on 16 July.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F6F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progress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640080" y="1554480"/>
            <a:ext cx="1088136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Onboarding: the new onboarding flow has been open as a pull request since 14 July and is not yet merged.</a:t>
            </a:r>
            <a:endParaRPr lang="en-US" sz="1600" dirty="0"/>
          </a:p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Team invites: team-invite work has commits outside the default branch, last recorded on 17 July, so it is not presented as released or deployed.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F6F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Repository activity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640080" y="1554480"/>
            <a:ext cx="1088136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Maintenance: dependency updates and test changes reached the default branch between 14 and 18 July. No release or deployment evidence was observed for that work.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F6F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Failed / unknown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640080" y="1554480"/>
            <a:ext cx="1088136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preview deployment for the onboarding branch failed on 17 July. The branch remains in progress.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F6F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Heads-up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640080" y="1554480"/>
            <a:ext cx="1088136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Owner-provided context: review the mobile settings layout before the next release.</a:t>
            </a:r>
            <a:endParaRPr lang="en-US" sz="1600" dirty="0"/>
          </a:p>
          <a:p>
            <a:pPr marL="228600" indent="-2286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221E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Owner-provided context: confirm annual-plan totals in the next billing review.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284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Gitmayo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Gitmayo: Fictional demo · Week of 14–18 Jul</dc:title>
  <dc:subject>PptxGenJS Presentation</dc:subject>
  <dc:creator>Gitmayo</dc:creator>
  <cp:lastModifiedBy>Gitmayo</cp:lastModifiedBy>
  <cp:revision>1</cp:revision>
  <dcterms:created xsi:type="dcterms:W3CDTF">2026-10-23T00:33:10Z</dcterms:created>
  <dcterms:modified xsi:type="dcterms:W3CDTF">2026-10-23T00:33:10Z</dcterms:modified>
</cp:coreProperties>
</file>