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ITMAYO">
    <p:bg>
      <p:bgPr>
        <a:solidFill>
          <a:srgbClr val="FA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2F6F4E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63550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F67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Gitmayo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108960" y="635508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2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shipped this week, in plain English.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F6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Gitmayo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2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summary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Week of 14–18 Jul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58368" y="2788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F67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investor tone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3566160"/>
            <a:ext cx="1088136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solid week — the payment flow is live, and onboarding is nearly there.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F6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Shipped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1088136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Stripe checkout is live. Customers can now pay and subscribe end to end.</a:t>
            </a:r>
            <a:endParaRPr lang="en-US" sz="1600" dirty="0"/>
          </a:p>
          <a:p>
            <a:pPr marL="228600" indent="-2286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Fixed a billing bug where annual plans showed the wrong total.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F6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progress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1088136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New onboarding flow — most of the screens are built; wiring up the final step next week.</a:t>
            </a:r>
            <a:endParaRPr lang="en-US" sz="1600" dirty="0"/>
          </a:p>
          <a:p>
            <a:pPr marL="228600" indent="-2286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Started work on team invites.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F6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Heads-up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1088136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21E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mobile layout for settings still needs a pass before we point users at it.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355080"/>
            <a:ext cx="54864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9284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Gitmayo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Gitmayo — Week of 14–18 Jul</dc:title>
  <dc:subject>PptxGenJS Presentation</dc:subject>
  <dc:creator>Gitmayo</dc:creator>
  <cp:lastModifiedBy>Gitmayo</cp:lastModifiedBy>
  <cp:revision>1</cp:revision>
  <dcterms:created xsi:type="dcterms:W3CDTF">2026-07-29T10:40:12Z</dcterms:created>
  <dcterms:modified xsi:type="dcterms:W3CDTF">2026-07-29T10:40:12Z</dcterms:modified>
</cp:coreProperties>
</file>